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4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5" r:id="rId118"/>
    <p:sldId id="366" r:id="rId119"/>
    <p:sldId id="367" r:id="rId120"/>
    <p:sldId id="368" r:id="rId121"/>
    <p:sldId id="369" r:id="rId122"/>
    <p:sldId id="370" r:id="rId123"/>
    <p:sldId id="371" r:id="rId124"/>
    <p:sldId id="372" r:id="rId125"/>
    <p:sldId id="373" r:id="rId126"/>
    <p:sldId id="374" r:id="rId127"/>
    <p:sldId id="375" r:id="rId128"/>
    <p:sldId id="376" r:id="rId129"/>
    <p:sldId id="377" r:id="rId130"/>
    <p:sldId id="378" r:id="rId131"/>
    <p:sldId id="379" r:id="rId132"/>
    <p:sldId id="380" r:id="rId133"/>
    <p:sldId id="381" r:id="rId134"/>
    <p:sldId id="382" r:id="rId135"/>
    <p:sldId id="383" r:id="rId136"/>
    <p:sldId id="384" r:id="rId137"/>
    <p:sldId id="385" r:id="rId138"/>
    <p:sldId id="386" r:id="rId139"/>
    <p:sldId id="387" r:id="rId140"/>
    <p:sldId id="388" r:id="rId141"/>
    <p:sldId id="389" r:id="rId142"/>
    <p:sldId id="390" r:id="rId143"/>
    <p:sldId id="391" r:id="rId144"/>
    <p:sldId id="392" r:id="rId145"/>
    <p:sldId id="393" r:id="rId146"/>
    <p:sldId id="394" r:id="rId147"/>
    <p:sldId id="395" r:id="rId148"/>
    <p:sldId id="396" r:id="rId149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7"/>
    <p:restoredTop sz="96327"/>
  </p:normalViewPr>
  <p:slideViewPr>
    <p:cSldViewPr snapToGrid="0" snapToObjects="1">
      <p:cViewPr varScale="1">
        <p:scale>
          <a:sx n="88" d="100"/>
          <a:sy n="88" d="100"/>
        </p:scale>
        <p:origin x="17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slide" Target="slides/slide101.xml"/><Relationship Id="rId110" Type="http://schemas.openxmlformats.org/officeDocument/2006/relationships/slide" Target="slides/slide102.xml"/><Relationship Id="rId111" Type="http://schemas.openxmlformats.org/officeDocument/2006/relationships/slide" Target="slides/slide103.xml"/><Relationship Id="rId112" Type="http://schemas.openxmlformats.org/officeDocument/2006/relationships/slide" Target="slides/slide104.xml"/><Relationship Id="rId113" Type="http://schemas.openxmlformats.org/officeDocument/2006/relationships/slide" Target="slides/slide105.xml"/><Relationship Id="rId114" Type="http://schemas.openxmlformats.org/officeDocument/2006/relationships/slide" Target="slides/slide106.xml"/><Relationship Id="rId115" Type="http://schemas.openxmlformats.org/officeDocument/2006/relationships/slide" Target="slides/slide107.xml"/><Relationship Id="rId116" Type="http://schemas.openxmlformats.org/officeDocument/2006/relationships/slide" Target="slides/slide108.xml"/><Relationship Id="rId117" Type="http://schemas.openxmlformats.org/officeDocument/2006/relationships/slide" Target="slides/slide109.xml"/><Relationship Id="rId118" Type="http://schemas.openxmlformats.org/officeDocument/2006/relationships/slide" Target="slides/slide110.xml"/><Relationship Id="rId119" Type="http://schemas.openxmlformats.org/officeDocument/2006/relationships/slide" Target="slides/slide111.xml"/><Relationship Id="rId120" Type="http://schemas.openxmlformats.org/officeDocument/2006/relationships/slide" Target="slides/slide112.xml"/><Relationship Id="rId121" Type="http://schemas.openxmlformats.org/officeDocument/2006/relationships/slide" Target="slides/slide113.xml"/><Relationship Id="rId122" Type="http://schemas.openxmlformats.org/officeDocument/2006/relationships/slide" Target="slides/slide114.xml"/><Relationship Id="rId123" Type="http://schemas.openxmlformats.org/officeDocument/2006/relationships/slide" Target="slides/slide115.xml"/><Relationship Id="rId124" Type="http://schemas.openxmlformats.org/officeDocument/2006/relationships/slide" Target="slides/slide116.xml"/><Relationship Id="rId125" Type="http://schemas.openxmlformats.org/officeDocument/2006/relationships/slide" Target="slides/slide117.xml"/><Relationship Id="rId126" Type="http://schemas.openxmlformats.org/officeDocument/2006/relationships/slide" Target="slides/slide118.xml"/><Relationship Id="rId127" Type="http://schemas.openxmlformats.org/officeDocument/2006/relationships/slide" Target="slides/slide119.xml"/><Relationship Id="rId128" Type="http://schemas.openxmlformats.org/officeDocument/2006/relationships/slide" Target="slides/slide120.xml"/><Relationship Id="rId129" Type="http://schemas.openxmlformats.org/officeDocument/2006/relationships/slide" Target="slides/slide121.xml"/><Relationship Id="rId130" Type="http://schemas.openxmlformats.org/officeDocument/2006/relationships/slide" Target="slides/slide122.xml"/><Relationship Id="rId131" Type="http://schemas.openxmlformats.org/officeDocument/2006/relationships/slide" Target="slides/slide123.xml"/><Relationship Id="rId132" Type="http://schemas.openxmlformats.org/officeDocument/2006/relationships/slide" Target="slides/slide124.xml"/><Relationship Id="rId133" Type="http://schemas.openxmlformats.org/officeDocument/2006/relationships/slide" Target="slides/slide125.xml"/><Relationship Id="rId134" Type="http://schemas.openxmlformats.org/officeDocument/2006/relationships/slide" Target="slides/slide126.xml"/><Relationship Id="rId135" Type="http://schemas.openxmlformats.org/officeDocument/2006/relationships/slide" Target="slides/slide127.xml"/><Relationship Id="rId136" Type="http://schemas.openxmlformats.org/officeDocument/2006/relationships/slide" Target="slides/slide128.xml"/><Relationship Id="rId137" Type="http://schemas.openxmlformats.org/officeDocument/2006/relationships/slide" Target="slides/slide129.xml"/><Relationship Id="rId138" Type="http://schemas.openxmlformats.org/officeDocument/2006/relationships/slide" Target="slides/slide130.xml"/><Relationship Id="rId139" Type="http://schemas.openxmlformats.org/officeDocument/2006/relationships/slide" Target="slides/slide131.xml"/><Relationship Id="rId140" Type="http://schemas.openxmlformats.org/officeDocument/2006/relationships/slide" Target="slides/slide132.xml"/><Relationship Id="rId141" Type="http://schemas.openxmlformats.org/officeDocument/2006/relationships/slide" Target="slides/slide133.xml"/><Relationship Id="rId142" Type="http://schemas.openxmlformats.org/officeDocument/2006/relationships/slide" Target="slides/slide134.xml"/><Relationship Id="rId143" Type="http://schemas.openxmlformats.org/officeDocument/2006/relationships/slide" Target="slides/slide135.xml"/><Relationship Id="rId144" Type="http://schemas.openxmlformats.org/officeDocument/2006/relationships/slide" Target="slides/slide136.xml"/><Relationship Id="rId145" Type="http://schemas.openxmlformats.org/officeDocument/2006/relationships/slide" Target="slides/slide137.xml"/><Relationship Id="rId146" Type="http://schemas.openxmlformats.org/officeDocument/2006/relationships/slide" Target="slides/slide138.xml"/><Relationship Id="rId147" Type="http://schemas.openxmlformats.org/officeDocument/2006/relationships/slide" Target="slides/slide139.xml"/><Relationship Id="rId148" Type="http://schemas.openxmlformats.org/officeDocument/2006/relationships/slide" Target="slides/slide140.xml"/><Relationship Id="rId149" Type="http://schemas.openxmlformats.org/officeDocument/2006/relationships/slide" Target="slides/slide14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12/6/23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7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</a:t>
            </a:r>
            <a:r>
              <a:rPr kumimoji="1" lang="ko-KR" altLang="en-US" sz="48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장해윤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목사님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장해윤 목사님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4663F7-1586-8F2E-0400-516088FE07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907" y="1517990"/>
            <a:ext cx="9766185" cy="11811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말 씀 </a:t>
            </a:r>
            <a:r>
              <a:rPr lang="en-US" altLang="ko-KR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 장해윤 목사님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5FD0E-D3E0-0E6C-8779-EF8B09200B0C}"/>
              </a:ext>
            </a:extLst>
          </p:cNvPr>
          <p:cNvSpPr txBox="1"/>
          <p:nvPr userDrawn="1"/>
        </p:nvSpPr>
        <p:spPr>
          <a:xfrm>
            <a:off x="5150066" y="2660990"/>
            <a:ext cx="1891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Sermon</a:t>
            </a:r>
            <a:endParaRPr lang="en-KR" sz="3200" b="1" spc="600" dirty="0"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altLang="ko-KR" b="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Phrase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4029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Walking With God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그들은 지붕의 풀과 같을지어다 그것은 자라기 전에 마르는 것이라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129:6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이런 것은 베는 자의 손과 묶는 자의 품에 차지 아니하나니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129:7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지나가는 자들도 여호와의 복이 너희에게 있을지어다 하거나 우리가 여호와의 이름으로 너희에게 축복한다 하지 아니하느니라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129:8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이스라엘은 이제 말하기를 그들이 내가 어릴 때부터 여러 번 나를 괴롭혔도다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129:1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이스라엘은 이제 말하기를 그들이 내가 어릴 때부터 여러 번 나를 괴롭혔도다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129:1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그들이 내가 어릴 때부터 여러 번 나를 괴롭혔으나 나를 이기지 못하였도다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129:2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밭 가는 자들이 내 등을 갈아 그 고랑을 길게 지었도다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주와 함께 걷는 길 기쁨이네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여호와께서는 의로우사 악인들의 줄을 끊으셨도다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129:4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그들이 내가 어릴 때부터 여러 번 나를 괴롭혔으나 나를 이기지 못하였도다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129:2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무릇 시온을 미워하는 자들은 수치를 당하여 물러갈지어다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129:5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그들은 지붕의 풀과 같을지어다 그것은 자라기 전에 마르는 것이라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129:6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이런 것은 베는 자의 손과 묶는 자의 품에 차지 아니하나니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129:7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지나가는 자들도 여호와의 복이 너희에게 있을지어다 하거나 우리가 여호와의 이름으로 너희에게 축복한다 하지 아니하느니라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129:8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주의 사랑 내 영혼 만족케 해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교회여 일어나라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교회여 일어나라</a:t>
            </a:r>
          </a:p>
          <a:p>
            <a:r>
              <a:t>주께서 부르시니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두려움과</a:t>
            </a:r>
          </a:p>
          <a:p>
            <a:r>
              <a:t>실패 내려놓고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교회여 일어나라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교회여 일어나라</a:t>
            </a:r>
          </a:p>
          <a:p>
            <a:r>
              <a:t>주께서 보내시니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우릴 부르신</a:t>
            </a:r>
          </a:p>
          <a:p>
            <a:r>
              <a:t>삶의 자리에서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교회여 일어나라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우린 세상의 빛</a:t>
            </a:r>
          </a:p>
          <a:p>
            <a:r>
              <a:t>어둠을 밝히는</a:t>
            </a: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하나님의 편지</a:t>
            </a:r>
          </a:p>
          <a:p>
            <a:r>
              <a:t>주를 나타내는</a:t>
            </a: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교횔 통해</a:t>
            </a:r>
          </a:p>
          <a:p>
            <a:r>
              <a:t>우릴 통해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주와 함께 걷는 길 기쁨이네</a:t>
            </a: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세상이 주를 보리라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일어나라 아버지 사랑으로</a:t>
            </a:r>
          </a:p>
          <a:p>
            <a:r>
              <a:t>아버지 능력으로</a:t>
            </a: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서로 하나되어</a:t>
            </a:r>
          </a:p>
          <a:p>
            <a:r>
              <a:t>그 빛을 비추라</a:t>
            </a: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노래하라 아버지의 사랑을</a:t>
            </a:r>
          </a:p>
          <a:p>
            <a:r>
              <a:t>아버지의 크심을</a:t>
            </a: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삶의 노래로</a:t>
            </a:r>
          </a:p>
          <a:p>
            <a:r>
              <a:t>주님을 나타내라</a:t>
            </a: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일어나라</a:t>
            </a:r>
          </a:p>
        </p:txBody>
      </p:sp>
    </p:spTree>
  </p:cSld>
  <p:clrMapOvr>
    <a:masterClrMapping/>
  </p:clrMapOvr>
</p:sld>
</file>

<file path=ppt/slides/slide1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2023.12.10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주의 사랑 내 영혼 만족케 해</a:t>
            </a: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걸음마다 주의 사랑 누리며 </a:t>
            </a:r>
          </a:p>
          <a:p>
            <a:r>
              <a:t>주의 아름다움 보리라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2023.12.10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주와 함께 걷는 길 기쁨이네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주의 사랑 내 영혼 만족케 해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주와 함께 걷는 길 기쁨이네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다시 걸으리</a:t>
            </a:r>
          </a:p>
          <a:p>
            <a:r>
              <a:t>주의 사랑 내 영혼 만족케 해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걸음마다 주의 사랑 누리며 </a:t>
            </a:r>
          </a:p>
          <a:p>
            <a:r>
              <a:t>주의 아름다움 보리라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찬양해 만왕의 왕 예수</a:t>
            </a:r>
          </a:p>
          <a:p>
            <a:r>
              <a:t>외치세 거룩하신 이름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선포해 놀라우신 사랑</a:t>
            </a:r>
          </a:p>
          <a:p>
            <a:r>
              <a:t>주와 함께 영광의 길 가네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노래 가득해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Full of Your Songs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찬란하게 빛나는 영광 찬양하네</a:t>
            </a:r>
          </a:p>
          <a:p>
            <a:r>
              <a:t>우리 모인 이 시간 주의 노래 가득해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존귀하신 주님의 행하심 찬양해</a:t>
            </a:r>
          </a:p>
          <a:p>
            <a:r>
              <a:t>우리 모인 이 시간 주만 높여 부르리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산과 바다 모든 만물도 주 찬양해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영광을</a:t>
            </a:r>
          </a:p>
          <a:p>
            <a:r>
              <a:t>기뻐 외치며 주를 높이세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권능을</a:t>
            </a:r>
          </a:p>
          <a:p>
            <a:r>
              <a:t>찬양 받기에 합당하신 주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높여 찬양해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찬란하게 빛나는 영광 찬양하네</a:t>
            </a:r>
          </a:p>
          <a:p>
            <a:r>
              <a:t>우리 모인 이 시간 주의 노래 가득해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존귀하신 주님의 행하심 찬양해</a:t>
            </a:r>
          </a:p>
          <a:p>
            <a:r>
              <a:t>우리 모인 이 시간 주만 높여 부르리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산과 바다 모든 만물도 주 찬양해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영광을</a:t>
            </a:r>
          </a:p>
          <a:p>
            <a:r>
              <a:t>기뻐 외치며 주를 높이세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권능을</a:t>
            </a:r>
          </a:p>
          <a:p>
            <a:r>
              <a:t>찬양 받기에 합당하신 주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높여 찬양해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영광을</a:t>
            </a:r>
          </a:p>
          <a:p>
            <a:r>
              <a:t>기뻐 외치며 주를 높이세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권능을</a:t>
            </a:r>
          </a:p>
          <a:p>
            <a:r>
              <a:t>찬양 받기에 합당하신 주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높여 찬양해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영광을</a:t>
            </a:r>
          </a:p>
          <a:p>
            <a:r>
              <a:t>기뻐 외치며 주를 높이세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선포하라 주의 권능을</a:t>
            </a:r>
          </a:p>
          <a:p>
            <a:r>
              <a:t>찬양 받기에 합당하신 주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높여 찬양해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주만 의지해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Only Trust in Jesus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의지했던 모든 것 변해가고</a:t>
            </a:r>
          </a:p>
          <a:p>
            <a:r>
              <a:t>억울한 마음은 커져가네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부끄럼 없이 살고 싶은 맘</a:t>
            </a:r>
          </a:p>
          <a:p>
            <a:r>
              <a:t>주님 아시네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일을 선으로 이겨내고</a:t>
            </a:r>
          </a:p>
          <a:p>
            <a:r>
              <a:t>죄의 유혹을 따르지 않네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구원하신 영원한 그 사랑</a:t>
            </a:r>
          </a:p>
          <a:p>
            <a:r>
              <a:t>크신 그 은혜 날 붙드시네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주어진 내 삶이 작게만 보여도</a:t>
            </a:r>
          </a:p>
          <a:p>
            <a:r>
              <a:t>선하신 주 나를 이끄심 보네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중심을 보시는 주님만 따르네</a:t>
            </a:r>
          </a:p>
          <a:p>
            <a:r>
              <a:t>날 택하신 주만 의지해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보이는 상황에 무너질지라도</a:t>
            </a:r>
          </a:p>
          <a:p>
            <a:r>
              <a:t>예수 능력이 나를 붙드네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보이지 않아도 주님만 따르네</a:t>
            </a:r>
          </a:p>
          <a:p>
            <a:r>
              <a:t>내 평생 주님을 노래하리라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일을 선으로 이겨내고</a:t>
            </a:r>
          </a:p>
          <a:p>
            <a:r>
              <a:t>죄의 유혹을 따르지 않네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구원하신 영원한 그 사랑</a:t>
            </a:r>
          </a:p>
          <a:p>
            <a:r>
              <a:t>크신 그 은혜 날 붙드시네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주어진 내 삶이 작게만 보여도</a:t>
            </a:r>
          </a:p>
          <a:p>
            <a:r>
              <a:t>선하신 주 나를 이끄심 보네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중심을 보시는 주님만 따르네</a:t>
            </a:r>
          </a:p>
          <a:p>
            <a:r>
              <a:t>날 택하신 주만 의지해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보이는 상황에 무너질지라도</a:t>
            </a:r>
          </a:p>
          <a:p>
            <a:r>
              <a:t>예수 능력이 나를 붙드네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보이지 않아도 주님만 따르네</a:t>
            </a:r>
          </a:p>
          <a:p>
            <a:r>
              <a:t>내 평생 주님을 노래하리라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주어진 내 삶이 작게만 보여도</a:t>
            </a:r>
          </a:p>
          <a:p>
            <a:r>
              <a:t>선하신 주 나를 이끄심 보네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중심을 보시는 주님만 따르네</a:t>
            </a:r>
          </a:p>
          <a:p>
            <a:r>
              <a:t>날 택하신 주만 의지해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보이는 상황에 무너질지라도</a:t>
            </a:r>
          </a:p>
          <a:p>
            <a:r>
              <a:t>예수 능력이 나를 붙드네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보이지 않아도 주님만 따르네</a:t>
            </a:r>
          </a:p>
          <a:p>
            <a:r>
              <a:t>내 평생 주님을 노래하리라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기도 | 장윤아 자매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"교회의 편에 서시는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129:1-8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이스라엘은 이제 말하기를 그들이 내가 어릴 때부터 여러 번 나를 괴롭혔도다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129:1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그들이 내가 어릴 때부터 여러 번 나를 괴롭혔으나 나를 이기지 못하였도다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129:2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밭 가는 자들이 내 등을 갈아 그 고랑을 길게 지었도다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129:3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여호와께서는 의로우사 악인들의 줄을 끊으셨도다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129:4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무릇 시온을 미워하는 자들은 수치를 당하여 물러갈지어다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129:5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0</vt:i4>
      </vt:variant>
    </vt:vector>
  </HeadingPairs>
  <TitlesOfParts>
    <vt:vector size="16" baseType="lpstr">
      <vt:lpstr>210 Soopilmyungjo 020</vt:lpstr>
      <vt:lpstr>BM YEONSUNG OTF</vt:lpstr>
      <vt:lpstr>Gowun Batang</vt:lpstr>
      <vt:lpstr>Gowun Dodum</vt:lpstr>
      <vt:lpstr>맑은 고딕</vt:lpstr>
      <vt:lpstr>NanumGothic</vt:lpstr>
      <vt:lpstr>NanumSquareOTF_ac Bold</vt:lpstr>
      <vt:lpstr>SB AggroOTF Medium</vt:lpstr>
      <vt:lpstr>Arial</vt:lpstr>
      <vt:lpstr>Calibri</vt:lpstr>
      <vt:lpstr>Chalkduster</vt:lpstr>
      <vt:lpstr>Dreaming Outloud Pro</vt:lpstr>
      <vt:lpstr>Footlight MT Light</vt:lpstr>
      <vt:lpstr>whitetheme</vt:lpstr>
      <vt:lpstr>blacktheme</vt:lpstr>
      <vt:lpstr>announcetheme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오민석</cp:lastModifiedBy>
  <cp:revision>10</cp:revision>
  <dcterms:created xsi:type="dcterms:W3CDTF">2023-12-05T10:03:45Z</dcterms:created>
  <dcterms:modified xsi:type="dcterms:W3CDTF">2023-12-05T18:35:28Z</dcterms:modified>
</cp:coreProperties>
</file>

<file path=docProps/thumbnail.jpeg>
</file>